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408" r:id="rId5"/>
    <p:sldId id="411" r:id="rId6"/>
    <p:sldId id="413" r:id="rId7"/>
    <p:sldId id="414" r:id="rId8"/>
    <p:sldId id="418" r:id="rId9"/>
    <p:sldId id="420" r:id="rId10"/>
    <p:sldId id="419" r:id="rId11"/>
    <p:sldId id="417" r:id="rId12"/>
    <p:sldId id="421" r:id="rId13"/>
    <p:sldId id="423" r:id="rId14"/>
    <p:sldId id="422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570"/>
    <a:srgbClr val="F2871A"/>
    <a:srgbClr val="7D6F97"/>
    <a:srgbClr val="FFFFFF"/>
    <a:srgbClr val="CB526E"/>
    <a:srgbClr val="5FB2E1"/>
    <a:srgbClr val="3C9FD9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5"/>
    <p:restoredTop sz="94656"/>
  </p:normalViewPr>
  <p:slideViewPr>
    <p:cSldViewPr snapToGrid="0">
      <p:cViewPr varScale="1">
        <p:scale>
          <a:sx n="107" d="100"/>
          <a:sy n="107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23-03-2023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0330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3" y="520623"/>
            <a:ext cx="10184917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522" y="1459523"/>
            <a:ext cx="10184917" cy="4717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7682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532878"/>
            <a:ext cx="4331677" cy="5964637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12310"/>
            <a:ext cx="5524163" cy="3537960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2054"/>
            <a:ext cx="12192000" cy="975946"/>
          </a:xfrm>
          <a:solidFill>
            <a:srgbClr val="554570">
              <a:alpha val="89000"/>
            </a:srgbClr>
          </a:solidFill>
        </p:spPr>
        <p:txBody>
          <a:bodyPr lIns="39600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8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71501"/>
            <a:ext cx="4378570" cy="5890846"/>
          </a:xfrm>
          <a:solidFill>
            <a:srgbClr val="554570">
              <a:alpha val="89000"/>
            </a:srgbClr>
          </a:solidFill>
        </p:spPr>
        <p:txBody>
          <a:bodyPr lIns="396000" tIns="288000" anchor="t" anchorCtr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7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pijl&#10;&#10;Automatisch gegenereerde beschrijving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7698639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8638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26104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10363200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1371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2754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544" y="906308"/>
            <a:ext cx="6379896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43" y="1825625"/>
            <a:ext cx="6379896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8047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81D74C-8A0D-894E-A6BF-CF1F373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8BF94E-FF80-B746-B195-3AFAADA4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4725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70" r:id="rId4"/>
    <p:sldLayoutId id="2147483665" r:id="rId5"/>
    <p:sldLayoutId id="2147483672" r:id="rId6"/>
    <p:sldLayoutId id="2147483671" r:id="rId7"/>
    <p:sldLayoutId id="2147483660" r:id="rId8"/>
    <p:sldLayoutId id="2147483661" r:id="rId9"/>
    <p:sldLayoutId id="2147483667" r:id="rId10"/>
    <p:sldLayoutId id="2147483664" r:id="rId11"/>
    <p:sldLayoutId id="2147483669" r:id="rId12"/>
    <p:sldLayoutId id="2147483654" r:id="rId13"/>
    <p:sldLayoutId id="2147483668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all" baseline="0">
          <a:solidFill>
            <a:srgbClr val="604D80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3C9FD9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67929-2FB5-EBD0-4D19-484D6798C2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-1"/>
            <a:ext cx="4548249" cy="2897580"/>
          </a:xfrm>
        </p:spPr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F2CEE4A-08D2-936E-8336-08369A46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45"/>
            <a:ext cx="7303324" cy="353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12192000" cy="68637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9527" y="3325091"/>
            <a:ext cx="4025735" cy="981234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5545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&amp; </a:t>
            </a:r>
            <a:r>
              <a:rPr lang="en-US" sz="5400" dirty="0" err="1">
                <a:solidFill>
                  <a:srgbClr val="5545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ethiek</a:t>
            </a:r>
            <a:endParaRPr lang="en-US" sz="5400" dirty="0">
              <a:solidFill>
                <a:srgbClr val="5545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2206" y="4722596"/>
            <a:ext cx="5693056" cy="1868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 fontAlgn="base"/>
            <a:r>
              <a:rPr lang="nl-NL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nl-NL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nl-NL" sz="2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 maart 2023</a:t>
            </a:r>
            <a:r>
              <a:rPr lang="nl-NL" sz="2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algn="r" rtl="0" fontAlgn="base"/>
            <a:r>
              <a:rPr lang="nl-NL" sz="2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Hans Olthoff</a:t>
            </a:r>
            <a:endParaRPr lang="nl-NL" sz="28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Ethiek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gebruik</a:t>
            </a:r>
            <a:endParaRPr lang="en-GB" sz="2800" dirty="0">
              <a:solidFill>
                <a:srgbClr val="5545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7522029" cy="2039009"/>
          </a:xfrm>
        </p:spPr>
        <p:txBody>
          <a:bodyPr anchor="t">
            <a:noAutofit/>
          </a:bodyPr>
          <a:lstStyle/>
          <a:p>
            <a:pPr fontAlgn="base"/>
            <a:r>
              <a:rPr lang="nl-NL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is een hulpmiddel</a:t>
            </a:r>
          </a:p>
          <a:p>
            <a:pPr marL="0" indent="0" fontAlgn="base">
              <a:buNone/>
            </a:pPr>
            <a:endParaRPr lang="nl-NL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nl-NL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is vereenvoudigde weergave</a:t>
            </a:r>
          </a:p>
          <a:p>
            <a:pPr marL="0" indent="0" fontAlgn="base">
              <a:buNone/>
            </a:pPr>
            <a:endParaRPr lang="nl-NL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nl-NL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Human-in-</a:t>
            </a:r>
            <a:r>
              <a:rPr lang="nl-NL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nl-NL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-loop.</a:t>
            </a:r>
            <a:endParaRPr lang="nl-NL" sz="24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5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BF2CEE4A-08D2-936E-8336-08369A46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3293396"/>
            <a:ext cx="7303324" cy="353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Close-up of hands shaking&#10;&#10;Description automatically generated">
            <a:extLst>
              <a:ext uri="{FF2B5EF4-FFF2-40B4-BE49-F238E27FC236}">
                <a16:creationId xmlns:a16="http://schemas.microsoft.com/office/drawing/2014/main" id="{2196D47F-B2D8-311D-3CC9-B732838BFD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0" y="-34394"/>
            <a:ext cx="7571945" cy="2918353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9527" y="3325091"/>
            <a:ext cx="4025735" cy="981234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rgbClr val="5545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conclusie</a:t>
            </a:r>
            <a:endParaRPr lang="en-US" sz="5400" dirty="0">
              <a:solidFill>
                <a:srgbClr val="5545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2206" y="4520715"/>
            <a:ext cx="5693056" cy="18681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ctr" rtl="0" fontAlgn="base"/>
            <a:r>
              <a:rPr lang="nl-NL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nl-NL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nl-NL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Ontwerpen  en gebruik  van AI blijft mensenwerk</a:t>
            </a:r>
          </a:p>
          <a:p>
            <a:pPr algn="r" rtl="0" fontAlgn="base"/>
            <a:endParaRPr lang="nl-NL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rtl="0" fontAlgn="base"/>
            <a:r>
              <a:rPr lang="nl-NL" sz="2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Vinger aan de pols houden</a:t>
            </a:r>
          </a:p>
          <a:p>
            <a:pPr algn="r" rtl="0" fontAlgn="base"/>
            <a:endParaRPr lang="nl-NL" sz="28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1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3149009" cy="69205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2676D-7313-10C9-B50A-11ADBD448F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77" y="849664"/>
            <a:ext cx="6609216" cy="52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7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0" i="0" u="none" strike="noStrike" dirty="0" err="1">
                <a:solidFill>
                  <a:srgbClr val="55457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Inhouds</a:t>
            </a:r>
            <a:r>
              <a:rPr lang="nl-NL" sz="2800" b="0" i="0" dirty="0">
                <a:solidFill>
                  <a:srgbClr val="55457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r>
              <a:rPr lang="nl-NL" sz="2800" b="0" i="0" u="none" strike="noStrike" dirty="0">
                <a:solidFill>
                  <a:srgbClr val="55457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opgave</a:t>
            </a:r>
            <a:endParaRPr lang="en-GB" sz="2800" dirty="0">
              <a:solidFill>
                <a:srgbClr val="5545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1943"/>
            <a:ext cx="5348844" cy="2992582"/>
          </a:xfrm>
        </p:spPr>
        <p:txBody>
          <a:bodyPr>
            <a:normAutofit lnSpcReduction="10000"/>
          </a:bodyPr>
          <a:lstStyle/>
          <a:p>
            <a:pPr fontAlgn="base"/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 is ethiek?</a:t>
            </a:r>
            <a:r>
              <a:rPr lang="nl-NL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fontAlgn="base"/>
            <a:endParaRPr lang="nl-NL" sz="24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Ethiek in AI</a:t>
            </a:r>
            <a:r>
              <a:rPr lang="nl-NL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nl-NL" sz="24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Ethiek in dit project</a:t>
            </a:r>
            <a:r>
              <a:rPr lang="nl-NL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nl-NL" sz="24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Ethiek en techniek</a:t>
            </a:r>
            <a:endParaRPr lang="nl-NL" sz="24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5767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Wat is </a:t>
            </a:r>
            <a:r>
              <a:rPr lang="en-GB" sz="2800" dirty="0" err="1"/>
              <a:t>ethiek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0" fontAlgn="base"/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178BC-D982-6098-7E86-487F7FA55C98}"/>
              </a:ext>
            </a:extLst>
          </p:cNvPr>
          <p:cNvSpPr txBox="1"/>
          <p:nvPr/>
        </p:nvSpPr>
        <p:spPr>
          <a:xfrm>
            <a:off x="838200" y="3429000"/>
            <a:ext cx="7698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Ethiek is een reeks beginselen die individuen begeleiden bij het nemen van </a:t>
            </a:r>
            <a:r>
              <a:rPr lang="nl-NL" sz="24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morele</a:t>
            </a:r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en </a:t>
            </a:r>
            <a:r>
              <a:rPr lang="nl-NL" sz="24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rechtvaardige</a:t>
            </a:r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beslissingen </a:t>
            </a:r>
          </a:p>
          <a:p>
            <a:r>
              <a:rPr lang="nl-NL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hun handelingen ten opzichte van anderen en de "samenleving als geheel".</a:t>
            </a:r>
            <a:endParaRPr lang="en-NL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3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Wat is </a:t>
            </a:r>
            <a:r>
              <a:rPr lang="en-GB" sz="2800" dirty="0" err="1"/>
              <a:t>ethiek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0" fontAlgn="base"/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167BD-165A-47C5-7D03-5972FA221F09}"/>
              </a:ext>
            </a:extLst>
          </p:cNvPr>
          <p:cNvSpPr txBox="1"/>
          <p:nvPr/>
        </p:nvSpPr>
        <p:spPr>
          <a:xfrm>
            <a:off x="838200" y="3429000"/>
            <a:ext cx="769863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Het gaat erom te onderzoeken wat </a:t>
            </a:r>
            <a:r>
              <a:rPr lang="nl-NL" sz="24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goed</a:t>
            </a:r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en </a:t>
            </a:r>
            <a:r>
              <a:rPr lang="nl-NL" sz="24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fout</a:t>
            </a:r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is, en hoe mensen zich in verschillende situaties moeten </a:t>
            </a:r>
            <a:r>
              <a:rPr lang="nl-NL" sz="24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gedragen</a:t>
            </a:r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op basis van morele redeneringen.</a:t>
            </a:r>
            <a:endParaRPr lang="en-NL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3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Wat is </a:t>
            </a:r>
            <a:r>
              <a:rPr lang="en-GB" sz="2800" dirty="0" err="1"/>
              <a:t>ethiek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0" fontAlgn="base"/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8361F-62AA-100A-3E21-2D16572362EC}"/>
              </a:ext>
            </a:extLst>
          </p:cNvPr>
          <p:cNvSpPr txBox="1"/>
          <p:nvPr/>
        </p:nvSpPr>
        <p:spPr>
          <a:xfrm>
            <a:off x="838200" y="3429000"/>
            <a:ext cx="76986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Vooringenomenheid (bias) brengt de mens onbewust over op de computer</a:t>
            </a:r>
            <a:endParaRPr lang="en-NL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2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Ethiek</a:t>
            </a:r>
            <a:r>
              <a:rPr lang="en-GB" sz="2800" dirty="0"/>
              <a:t>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0" fontAlgn="base"/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CB58-FA9C-F24B-66AF-674477F1F74C}"/>
              </a:ext>
            </a:extLst>
          </p:cNvPr>
          <p:cNvSpPr txBox="1"/>
          <p:nvPr/>
        </p:nvSpPr>
        <p:spPr>
          <a:xfrm>
            <a:off x="838200" y="3429000"/>
            <a:ext cx="3436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data</a:t>
            </a:r>
            <a:r>
              <a:rPr lang="nl-NL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algn="l" rtl="0" fontAlgn="base"/>
            <a:endParaRPr lang="nl-NL" sz="24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model</a:t>
            </a:r>
            <a:r>
              <a:rPr lang="nl-NL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algn="l" rtl="0" fontAlgn="base"/>
            <a:endParaRPr lang="nl-NL" sz="24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doorleren</a:t>
            </a:r>
            <a:endParaRPr lang="nl-NL" sz="24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8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Ethiek</a:t>
            </a:r>
            <a:r>
              <a:rPr lang="en-GB" sz="2800" dirty="0"/>
              <a:t> in </a:t>
            </a:r>
            <a:r>
              <a:rPr lang="en-GB" sz="2800" dirty="0" err="1"/>
              <a:t>dit</a:t>
            </a:r>
            <a:r>
              <a:rPr lang="en-GB" sz="2800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60075" cy="2065728"/>
          </a:xfrm>
        </p:spPr>
        <p:txBody>
          <a:bodyPr anchor="ctr"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data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b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gekozen model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b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gebruik app / premie</a:t>
            </a:r>
            <a:endParaRPr lang="nl-NL" sz="24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5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67A-6ADB-3369-5850-E2276A4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Ethiek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techniek</a:t>
            </a:r>
            <a:endParaRPr lang="en-GB" sz="2800" dirty="0">
              <a:solidFill>
                <a:srgbClr val="5545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3180-DAB8-8E5F-E623-1030502F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7522029" cy="2039009"/>
          </a:xfrm>
        </p:spPr>
        <p:txBody>
          <a:bodyPr anchor="ctr"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Ontwerpen met ethiek in gedachten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b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Brede groep van testgebruikers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b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nl-NL" sz="2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Algoritmen o</a:t>
            </a:r>
            <a:r>
              <a:rPr lang="nl-NL" sz="2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 source en verklarend (XAI)</a:t>
            </a:r>
            <a:endParaRPr lang="nl-NL" sz="24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43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9BB86F-FED8-4A79-AB77-818091FB83F7}">
  <ds:schemaRefs>
    <ds:schemaRef ds:uri="1f7ab50f-86ca-4990-8cf2-d29dc34c52f9"/>
    <ds:schemaRef ds:uri="6495ae7c-5492-4599-867e-dde92debf658"/>
    <ds:schemaRef ds:uri="ea016a50-4395-487d-ae85-89d5607ff4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D91A64-9354-4121-A622-4600BCA24AF9}">
  <ds:schemaRefs>
    <ds:schemaRef ds:uri="1f7ab50f-86ca-4990-8cf2-d29dc34c52f9"/>
    <ds:schemaRef ds:uri="ea016a50-4395-487d-ae85-89d5607ff4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190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Open Sans</vt:lpstr>
      <vt:lpstr>Open Sans Light</vt:lpstr>
      <vt:lpstr>Segoe UI</vt:lpstr>
      <vt:lpstr>Kantoorthema</vt:lpstr>
      <vt:lpstr>Ai &amp; ethiek</vt:lpstr>
      <vt:lpstr>PowerPoint Presentation</vt:lpstr>
      <vt:lpstr>Inhouds​opgave</vt:lpstr>
      <vt:lpstr>Wat is ethiek</vt:lpstr>
      <vt:lpstr>Wat is ethiek</vt:lpstr>
      <vt:lpstr>Wat is ethiek</vt:lpstr>
      <vt:lpstr>Ethiek in ai</vt:lpstr>
      <vt:lpstr>Ethiek in dit project</vt:lpstr>
      <vt:lpstr>Ethiek en techniek</vt:lpstr>
      <vt:lpstr>Ethiek en gebruik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Stephan Dekker</cp:lastModifiedBy>
  <cp:revision>4</cp:revision>
  <dcterms:created xsi:type="dcterms:W3CDTF">2022-02-11T12:33:36Z</dcterms:created>
  <dcterms:modified xsi:type="dcterms:W3CDTF">2023-03-23T12:23:40Z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0x01010065DA0B4C524F55429CE2FD5B93B01F74</vt:lpwstr>
  </property>
</Properties>
</file>